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3" r:id="rId3"/>
    <p:sldId id="289" r:id="rId4"/>
    <p:sldId id="287" r:id="rId5"/>
    <p:sldId id="286" r:id="rId6"/>
    <p:sldId id="256" r:id="rId7"/>
    <p:sldId id="279" r:id="rId8"/>
    <p:sldId id="274" r:id="rId9"/>
    <p:sldId id="278" r:id="rId10"/>
    <p:sldId id="275" r:id="rId11"/>
    <p:sldId id="276" r:id="rId12"/>
    <p:sldId id="277" r:id="rId13"/>
    <p:sldId id="257" r:id="rId14"/>
    <p:sldId id="258" r:id="rId15"/>
    <p:sldId id="259" r:id="rId16"/>
    <p:sldId id="260" r:id="rId17"/>
    <p:sldId id="280" r:id="rId18"/>
    <p:sldId id="261" r:id="rId19"/>
    <p:sldId id="262" r:id="rId20"/>
    <p:sldId id="263" r:id="rId21"/>
    <p:sldId id="264" r:id="rId22"/>
    <p:sldId id="281" r:id="rId23"/>
    <p:sldId id="265" r:id="rId24"/>
    <p:sldId id="268" r:id="rId25"/>
    <p:sldId id="266" r:id="rId26"/>
    <p:sldId id="267" r:id="rId27"/>
    <p:sldId id="283" r:id="rId28"/>
    <p:sldId id="269" r:id="rId29"/>
    <p:sldId id="270" r:id="rId30"/>
    <p:sldId id="271" r:id="rId31"/>
    <p:sldId id="272" r:id="rId32"/>
    <p:sldId id="285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DC80B3-C661-4F76-819E-4FEBFFCA22A7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A4BA1-8AA4-437C-A322-2979E1B2C9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write your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a sheet of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4876800" cy="50839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England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676400"/>
            <a:ext cx="230566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199" y="3657600"/>
            <a:ext cx="2819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England is a small, but powerful country located in European continent. They speak English.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3" y="1447801"/>
            <a:ext cx="4219979" cy="46125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France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2286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3429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country in European continent. They speak French.  Located between England and  Spain.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8768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Netherlands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60985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38100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small country located in the European continent.  They speak Dutch. They are located above </a:t>
            </a:r>
            <a:r>
              <a:rPr lang="en-US" dirty="0"/>
              <a:t>F</a:t>
            </a:r>
            <a:r>
              <a:rPr lang="en-US" dirty="0" smtClean="0"/>
              <a:t>rance. Their flag looks like the French.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Vikings set up a </a:t>
            </a:r>
            <a:r>
              <a:rPr lang="en-US" dirty="0" smtClean="0"/>
              <a:t>temporary colony </a:t>
            </a:r>
            <a:r>
              <a:rPr lang="en-US" dirty="0"/>
              <a:t>in Newfoundland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reached </a:t>
            </a:r>
          </a:p>
          <a:p>
            <a:pPr marL="109728" indent="0">
              <a:buNone/>
            </a:pPr>
            <a:r>
              <a:rPr lang="en-US" dirty="0"/>
              <a:t>t</a:t>
            </a:r>
            <a:r>
              <a:rPr lang="en-US" dirty="0" smtClean="0"/>
              <a:t>he Americas</a:t>
            </a:r>
          </a:p>
          <a:p>
            <a:pPr marL="109728" indent="0">
              <a:buNone/>
            </a:pPr>
            <a:r>
              <a:rPr lang="en-US" dirty="0"/>
              <a:t>b</a:t>
            </a:r>
            <a:r>
              <a:rPr lang="en-US" dirty="0" smtClean="0"/>
              <a:t>efore Columbus.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1: The Age of Exploration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79610"/>
            <a:ext cx="2197608" cy="353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30440"/>
            <a:ext cx="2466975" cy="1847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213633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Christopher Columbus, seeking a sea route to Asia, reached the West Indies or America in 1492 instead. He thought he reached an island in Asia.</a:t>
            </a:r>
          </a:p>
        </p:txBody>
      </p:sp>
    </p:spTree>
    <p:extLst>
      <p:ext uri="{BB962C8B-B14F-4D97-AF65-F5344CB8AC3E}">
        <p14:creationId xmlns:p14="http://schemas.microsoft.com/office/powerpoint/2010/main" val="2510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Explorers continued to explore and colonize the Americas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6197332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97692"/>
            <a:ext cx="8229600" cy="4525963"/>
          </a:xfrm>
        </p:spPr>
        <p:txBody>
          <a:bodyPr/>
          <a:lstStyle/>
          <a:p>
            <a:r>
              <a:rPr lang="en-US" dirty="0"/>
              <a:t>The Columbian Exchange resulted in the transfer of products, people and ideas between Europe and the Americas.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6629400" cy="42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these question on</a:t>
            </a:r>
            <a:r>
              <a:rPr lang="en-US" b="1" u="sng" dirty="0" smtClean="0"/>
              <a:t> left side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1. Why Columbus wanted to find a faster route to Asia?</a:t>
            </a:r>
          </a:p>
          <a:p>
            <a:r>
              <a:rPr lang="en-US" dirty="0" smtClean="0"/>
              <a:t>2. Did he find it? </a:t>
            </a:r>
          </a:p>
          <a:p>
            <a:r>
              <a:rPr lang="en-US" dirty="0" smtClean="0"/>
              <a:t>3. What other European countries joined the explorations and colonized the Americas?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291839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Spain’s Empire in the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0" y="1481328"/>
            <a:ext cx="3352800" cy="4525963"/>
          </a:xfrm>
        </p:spPr>
        <p:txBody>
          <a:bodyPr/>
          <a:lstStyle/>
          <a:p>
            <a:r>
              <a:rPr lang="en-US" dirty="0"/>
              <a:t>Spanish conquistadors conquered Native Americans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5376862" cy="4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9/30/13 </a:t>
            </a:r>
          </a:p>
          <a:p>
            <a:pPr lvl="2"/>
            <a:r>
              <a:rPr lang="en-US" b="1" u="sng" dirty="0" smtClean="0"/>
              <a:t>Chapter 2: </a:t>
            </a:r>
            <a:r>
              <a:rPr lang="en-US" dirty="0" smtClean="0"/>
              <a:t>What </a:t>
            </a:r>
            <a:r>
              <a:rPr lang="en-US" dirty="0"/>
              <a:t>were the causes and effects of the European exploration of the Americas?</a:t>
            </a:r>
            <a:endParaRPr lang="en-US" b="1" u="sng" dirty="0" smtClean="0"/>
          </a:p>
          <a:p>
            <a:pPr lvl="2"/>
            <a:r>
              <a:rPr lang="en-US" b="1" u="sng" dirty="0" err="1" smtClean="0"/>
              <a:t>Bellwork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1. </a:t>
            </a:r>
            <a:r>
              <a:rPr lang="en-US" b="1" u="sng" dirty="0"/>
              <a:t>Empire</a:t>
            </a:r>
            <a:r>
              <a:rPr lang="en-US" b="1" dirty="0"/>
              <a:t> </a:t>
            </a:r>
            <a:r>
              <a:rPr lang="en-US" dirty="0"/>
              <a:t>= an extensive group of states or countries under a single supreme </a:t>
            </a:r>
            <a:r>
              <a:rPr lang="en-US" dirty="0" smtClean="0"/>
              <a:t>authority.</a:t>
            </a:r>
            <a:r>
              <a:rPr lang="en-US" dirty="0"/>
              <a:t> </a:t>
            </a:r>
            <a:endParaRPr lang="en-US" dirty="0" smtClean="0"/>
          </a:p>
          <a:p>
            <a:pPr marL="914400" lvl="3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2. </a:t>
            </a:r>
            <a:r>
              <a:rPr lang="en-US" b="1" u="sng" dirty="0"/>
              <a:t>Territory</a:t>
            </a:r>
            <a:r>
              <a:rPr lang="en-US" dirty="0"/>
              <a:t> = an area of land under the jurisdiction of a ruler or </a:t>
            </a:r>
            <a:r>
              <a:rPr lang="en-US" dirty="0" smtClean="0"/>
              <a:t>state.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</a:t>
            </a:r>
            <a:r>
              <a:rPr lang="en-US" dirty="0" err="1" smtClean="0"/>
              <a:t>bellwork</a:t>
            </a:r>
            <a:r>
              <a:rPr lang="en-US" dirty="0" smtClean="0"/>
              <a:t>: </a:t>
            </a:r>
            <a:r>
              <a:rPr lang="en-US" dirty="0"/>
              <a:t>Key terms &amp; Concepts to Know: </a:t>
            </a:r>
          </a:p>
        </p:txBody>
      </p:sp>
    </p:spTree>
    <p:extLst>
      <p:ext uri="{BB962C8B-B14F-4D97-AF65-F5344CB8AC3E}">
        <p14:creationId xmlns:p14="http://schemas.microsoft.com/office/powerpoint/2010/main" val="34557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Spanish empire grew, Native Americans workers were harshly treated.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56327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/>
          <a:lstStyle/>
          <a:p>
            <a:r>
              <a:rPr lang="en-US" dirty="0"/>
              <a:t>A strict class system developed in Spain’s American colonies.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Answer these questions on left side.</a:t>
            </a:r>
          </a:p>
          <a:p>
            <a:pPr marL="109728" indent="0">
              <a:buNone/>
            </a:pPr>
            <a:r>
              <a:rPr lang="en-US" dirty="0"/>
              <a:t>4</a:t>
            </a:r>
            <a:r>
              <a:rPr lang="en-US" dirty="0" smtClean="0"/>
              <a:t>. What Spain wanted from Native Americans? </a:t>
            </a:r>
          </a:p>
          <a:p>
            <a:pPr marL="109728" indent="0">
              <a:buNone/>
            </a:pPr>
            <a:r>
              <a:rPr lang="en-US" dirty="0" smtClean="0"/>
              <a:t>5. How did conquistadors treated Native </a:t>
            </a:r>
            <a:r>
              <a:rPr lang="en-US" dirty="0"/>
              <a:t>A</a:t>
            </a:r>
            <a:r>
              <a:rPr lang="en-US" dirty="0" smtClean="0"/>
              <a:t>mericans? Give details.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3708"/>
            <a:ext cx="7058285" cy="46969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Europeans Compete in North America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08" y="3631190"/>
            <a:ext cx="5810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20" y="5562600"/>
            <a:ext cx="714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78777"/>
            <a:ext cx="723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Reformation, the authority of the Roman Catholic Church was challenged.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200" y="2729345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English Protestants found a supporter in </a:t>
            </a:r>
            <a:r>
              <a:rPr lang="en-US" sz="2400" b="1" dirty="0" smtClean="0"/>
              <a:t>King Henry VIII </a:t>
            </a:r>
            <a:r>
              <a:rPr lang="en-US" sz="2400" dirty="0" smtClean="0"/>
              <a:t>who left Roman Catholic Church and turned England into a Protestant country.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7520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581400" cy="3099288"/>
          </a:xfrm>
        </p:spPr>
      </p:pic>
      <p:sp>
        <p:nvSpPr>
          <p:cNvPr id="4" name="Rectangle 3"/>
          <p:cNvSpPr/>
          <p:nvPr/>
        </p:nvSpPr>
        <p:spPr>
          <a:xfrm>
            <a:off x="4786745" y="838200"/>
            <a:ext cx="4114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Spanish Armada,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Spanish war ships. </a:t>
            </a:r>
          </a:p>
          <a:p>
            <a:endParaRPr lang="en-US" sz="24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dirty="0" smtClean="0"/>
              <a:t>The defeat of the Spanish Armada by England undermined Spain's control of the seas. As a result Spain loses American colonies.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143250" cy="24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4" y="2743200"/>
            <a:ext cx="6209106" cy="3396465"/>
          </a:xfrm>
        </p:spPr>
      </p:pic>
      <p:sp>
        <p:nvSpPr>
          <p:cNvPr id="4" name="Rectangle 3"/>
          <p:cNvSpPr/>
          <p:nvPr/>
        </p:nvSpPr>
        <p:spPr>
          <a:xfrm>
            <a:off x="3810000" y="77003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European explorers continued to seek a northwest passage to Asia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72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Answer this question on left side.</a:t>
            </a:r>
          </a:p>
          <a:p>
            <a:pPr marL="109728" indent="0">
              <a:buNone/>
            </a:pPr>
            <a:r>
              <a:rPr lang="en-US" dirty="0"/>
              <a:t>6</a:t>
            </a:r>
            <a:r>
              <a:rPr lang="en-US" dirty="0" smtClean="0"/>
              <a:t>. What was the Spanish Armada?  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276600" cy="3352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4: France and the Netherlands in North America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35052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4" y="4876800"/>
            <a:ext cx="2014105" cy="13525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5029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Dutch Exploration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2940"/>
            <a:ext cx="3429000" cy="47825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1951673"/>
            <a:ext cx="358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French colonists in New France established a fur trade with Native Americans.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do you think is happening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40703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10/1</a:t>
            </a:r>
            <a:r>
              <a:rPr lang="en-US" dirty="0" smtClean="0"/>
              <a:t>/13 </a:t>
            </a:r>
            <a:endParaRPr lang="en-US" dirty="0" smtClean="0"/>
          </a:p>
          <a:p>
            <a:pPr marL="630936" lvl="2" indent="0">
              <a:buNone/>
            </a:pPr>
            <a:r>
              <a:rPr lang="en-US" b="1" u="sng" dirty="0" smtClean="0"/>
              <a:t>Chapter 2: </a:t>
            </a:r>
            <a:r>
              <a:rPr lang="en-US" dirty="0" smtClean="0"/>
              <a:t>What </a:t>
            </a:r>
            <a:r>
              <a:rPr lang="en-US" dirty="0"/>
              <a:t>were the causes and effects of the European exploration of the Americas?</a:t>
            </a:r>
            <a:endParaRPr lang="en-US" b="1" u="sng" dirty="0" smtClean="0"/>
          </a:p>
          <a:p>
            <a:pPr marL="630936" lvl="2" indent="0">
              <a:buNone/>
            </a:pPr>
            <a:r>
              <a:rPr lang="en-US" b="1" u="sng" dirty="0" err="1" smtClean="0"/>
              <a:t>Bellwork</a:t>
            </a:r>
            <a:r>
              <a:rPr lang="en-US" b="1" u="sng" dirty="0" smtClean="0"/>
              <a:t>:</a:t>
            </a:r>
            <a:r>
              <a:rPr lang="en-US" dirty="0" smtClean="0"/>
              <a:t> </a:t>
            </a:r>
          </a:p>
          <a:p>
            <a:pPr marL="1088136" lvl="2" indent="-457200">
              <a:buAutoNum type="arabicPeriod"/>
            </a:pPr>
            <a:r>
              <a:rPr lang="en-US" b="1" dirty="0" smtClean="0"/>
              <a:t>Montezum</a:t>
            </a:r>
            <a:r>
              <a:rPr lang="en-US" dirty="0" smtClean="0"/>
              <a:t>a = </a:t>
            </a:r>
            <a:r>
              <a:rPr lang="en-US" dirty="0"/>
              <a:t>Aztec Ruler, mistook Cortes to be </a:t>
            </a:r>
            <a:r>
              <a:rPr lang="en-US" dirty="0" smtClean="0"/>
              <a:t>a god </a:t>
            </a:r>
            <a:r>
              <a:rPr lang="en-US" dirty="0"/>
              <a:t>and welcomed him into the empire. Offered him gifts, but was killed </a:t>
            </a:r>
            <a:r>
              <a:rPr lang="en-US" dirty="0" smtClean="0"/>
              <a:t>nonetheless.</a:t>
            </a:r>
          </a:p>
          <a:p>
            <a:pPr marL="1088136" lvl="2" indent="-457200">
              <a:buAutoNum type="arabicPeriod"/>
            </a:pPr>
            <a:r>
              <a:rPr lang="en-US" b="1" dirty="0" smtClean="0"/>
              <a:t>Mercantilism</a:t>
            </a:r>
            <a:r>
              <a:rPr lang="en-US" dirty="0" smtClean="0"/>
              <a:t> = The </a:t>
            </a:r>
            <a:r>
              <a:rPr lang="en-US" dirty="0"/>
              <a:t>belief that colonies existed to make the home country wealthy and powerful.</a:t>
            </a:r>
            <a:endParaRPr lang="en-US" dirty="0" smtClean="0"/>
          </a:p>
          <a:p>
            <a:pPr marL="1088136" lvl="2" indent="-457200">
              <a:buAutoNum type="arabicPeriod"/>
            </a:pPr>
            <a:r>
              <a:rPr lang="en-US" b="1" dirty="0" smtClean="0"/>
              <a:t>The </a:t>
            </a:r>
            <a:r>
              <a:rPr lang="en-US" b="1" dirty="0"/>
              <a:t>Northwest </a:t>
            </a:r>
            <a:r>
              <a:rPr lang="en-US" b="1" dirty="0" smtClean="0"/>
              <a:t>Passage </a:t>
            </a:r>
            <a:r>
              <a:rPr lang="en-US" dirty="0" smtClean="0"/>
              <a:t>= </a:t>
            </a:r>
            <a:r>
              <a:rPr lang="en-US" dirty="0"/>
              <a:t>A water route to Asia through North America sought by European explorers. It went from the Atlantic to the pacific </a:t>
            </a:r>
            <a:r>
              <a:rPr lang="en-US" dirty="0" smtClean="0"/>
              <a:t>Ocean.</a:t>
            </a:r>
          </a:p>
          <a:p>
            <a:pPr marL="630936" lvl="2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</a:t>
            </a:r>
            <a:r>
              <a:rPr lang="en-US" dirty="0" err="1" smtClean="0"/>
              <a:t>bellwork</a:t>
            </a:r>
            <a:r>
              <a:rPr lang="en-US" dirty="0" smtClean="0"/>
              <a:t>: </a:t>
            </a:r>
            <a:r>
              <a:rPr lang="en-US" dirty="0"/>
              <a:t>Key terms &amp; Concepts to Know: </a:t>
            </a:r>
          </a:p>
        </p:txBody>
      </p:sp>
    </p:spTree>
    <p:extLst>
      <p:ext uri="{BB962C8B-B14F-4D97-AF65-F5344CB8AC3E}">
        <p14:creationId xmlns:p14="http://schemas.microsoft.com/office/powerpoint/2010/main" val="22393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Dutch established permanent settlements in what is now northern United States.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447492"/>
            <a:ext cx="4933950" cy="38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9144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French and Dutch settlements has a negative impact on Native Americans.</a:t>
            </a:r>
          </a:p>
          <a:p>
            <a:endParaRPr lang="en-US" dirty="0"/>
          </a:p>
          <a:p>
            <a:r>
              <a:rPr lang="en-US" dirty="0" smtClean="0"/>
              <a:t>Different Native American tribes stared to compete and fight.  The Native Americans friends of the French against the Native American friends of the Dutch.</a:t>
            </a:r>
          </a:p>
          <a:p>
            <a:r>
              <a:rPr lang="en-US" dirty="0" smtClean="0"/>
              <a:t>Killed by diseases brought by French and Dutch</a:t>
            </a:r>
          </a:p>
          <a:p>
            <a:r>
              <a:rPr lang="en-US" dirty="0" smtClean="0"/>
              <a:t>Too many animals killed over fur.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429000" cy="47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Answer this question on left side.</a:t>
            </a:r>
          </a:p>
          <a:p>
            <a:pPr marL="109728" indent="0">
              <a:buNone/>
            </a:pPr>
            <a:r>
              <a:rPr lang="en-US" dirty="0" smtClean="0"/>
              <a:t>7. What kind of trade did the North Native Americans had with the French?</a:t>
            </a:r>
          </a:p>
          <a:p>
            <a:pPr marL="109728" indent="0">
              <a:buNone/>
            </a:pPr>
            <a:r>
              <a:rPr lang="en-US" dirty="0" smtClean="0"/>
              <a:t>8. Did the relationship with the French and Dutch had a negative effect on Native Americans? If yes, how? </a:t>
            </a:r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stuck with you from chapter 2 PPT? (Age of Exploration, </a:t>
            </a:r>
            <a:r>
              <a:rPr lang="en-US" dirty="0"/>
              <a:t>S</a:t>
            </a:r>
            <a:r>
              <a:rPr lang="en-US" dirty="0" smtClean="0"/>
              <a:t>pain’s Empire in the Americas; European Compete in the Americas; The French and Dutch in North America)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9/30/30</a:t>
            </a:r>
            <a:r>
              <a:rPr lang="en-US" dirty="0" smtClean="0">
                <a:solidFill>
                  <a:srgbClr val="FF0000"/>
                </a:solidFill>
              </a:rPr>
              <a:t> Take </a:t>
            </a:r>
            <a:r>
              <a:rPr lang="en-US" dirty="0" smtClean="0">
                <a:solidFill>
                  <a:srgbClr val="FF0000"/>
                </a:solidFill>
              </a:rPr>
              <a:t>notebook home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Finish drawing and coloring cover.  Use the textbook or </a:t>
            </a:r>
            <a:r>
              <a:rPr lang="en-US" dirty="0" err="1"/>
              <a:t>g</a:t>
            </a:r>
            <a:r>
              <a:rPr lang="en-US" dirty="0" err="1" smtClean="0"/>
              <a:t>oogle</a:t>
            </a:r>
            <a:r>
              <a:rPr lang="en-US" dirty="0" smtClean="0"/>
              <a:t>  </a:t>
            </a:r>
            <a:r>
              <a:rPr lang="en-US" dirty="0" smtClean="0"/>
              <a:t>to help your color.</a:t>
            </a:r>
          </a:p>
          <a:p>
            <a:r>
              <a:rPr lang="en-US" dirty="0" smtClean="0"/>
              <a:t>Color the European map. Use different colors for each country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10/1/13 </a:t>
            </a:r>
          </a:p>
          <a:p>
            <a:r>
              <a:rPr lang="en-US" b="1" dirty="0" smtClean="0"/>
              <a:t>Online: </a:t>
            </a:r>
            <a:r>
              <a:rPr lang="en-US" dirty="0" smtClean="0"/>
              <a:t>Do 2.1 know it show it and multiple choice.</a:t>
            </a:r>
          </a:p>
          <a:p>
            <a:r>
              <a:rPr lang="en-US" b="1" dirty="0" smtClean="0"/>
              <a:t>Text: </a:t>
            </a:r>
            <a:r>
              <a:rPr lang="en-US" dirty="0" smtClean="0"/>
              <a:t>write key words and definitions 2x on bottom of page 36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Follow chart instructions.</a:t>
            </a:r>
          </a:p>
          <a:p>
            <a:pPr marL="109728" indent="0">
              <a:buNone/>
            </a:pPr>
            <a:r>
              <a:rPr lang="en-US" dirty="0" smtClean="0"/>
              <a:t>You are drawing the flags of: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The Netherlands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 INBK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197332" cy="45827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2: Europe looks outward </a:t>
            </a:r>
            <a:r>
              <a:rPr lang="en-US" smtClean="0"/>
              <a:t>, pages 36-57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1481328"/>
            <a:ext cx="3429000" cy="4525963"/>
          </a:xfrm>
        </p:spPr>
        <p:txBody>
          <a:bodyPr/>
          <a:lstStyle/>
          <a:p>
            <a:r>
              <a:rPr lang="en-US" dirty="0" smtClean="0"/>
              <a:t>Spain 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The Netherlands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European </a:t>
            </a:r>
            <a:r>
              <a:rPr lang="en-US" dirty="0"/>
              <a:t>C</a:t>
            </a:r>
            <a:r>
              <a:rPr lang="en-US" dirty="0" smtClean="0"/>
              <a:t>ountries on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487680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Directions: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1) label the countries on map.</a:t>
            </a:r>
          </a:p>
          <a:p>
            <a:r>
              <a:rPr lang="en-US" sz="2800" dirty="0" smtClean="0"/>
              <a:t>2) Glue map on LEFT SIDE</a:t>
            </a:r>
            <a:endParaRPr lang="en-US" sz="2800" dirty="0"/>
          </a:p>
          <a:p>
            <a:endParaRPr lang="en-US" sz="2800" u="sng" dirty="0" smtClean="0"/>
          </a:p>
          <a:p>
            <a:r>
              <a:rPr lang="en-US" sz="2800" u="sng" dirty="0" smtClean="0"/>
              <a:t>Color at home.</a:t>
            </a:r>
          </a:p>
          <a:p>
            <a:r>
              <a:rPr lang="en-US" sz="2800" dirty="0" smtClean="0"/>
              <a:t>Spain- Red</a:t>
            </a:r>
          </a:p>
          <a:p>
            <a:r>
              <a:rPr lang="en-US" sz="2800" dirty="0" smtClean="0"/>
              <a:t>Italy –green</a:t>
            </a:r>
          </a:p>
          <a:p>
            <a:r>
              <a:rPr lang="en-US" sz="2800" dirty="0" smtClean="0"/>
              <a:t>England – blue</a:t>
            </a:r>
          </a:p>
          <a:p>
            <a:r>
              <a:rPr lang="en-US" sz="2800" dirty="0" smtClean="0"/>
              <a:t>France – yellow</a:t>
            </a:r>
          </a:p>
          <a:p>
            <a:r>
              <a:rPr lang="en-US" sz="2800" dirty="0" smtClean="0"/>
              <a:t>The Netherlands -purple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3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800600" cy="45839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Map of Spain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133600" cy="1470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0" y="3581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Spain looks like a head. They Speak Spanish.  Portugal looks like the 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6482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Italy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34290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Italy looks like  boot. It is located in the continent of Europe.  They speak Italian. Columbus was born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896</TotalTime>
  <Words>849</Words>
  <Application>Microsoft Office PowerPoint</Application>
  <PresentationFormat>On-screen Show (4:3)</PresentationFormat>
  <Paragraphs>116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Skip a sheet of paper.</vt:lpstr>
      <vt:lpstr>Copy bellwork: Key terms &amp; Concepts to Know: </vt:lpstr>
      <vt:lpstr>Copy bellwork: Key terms &amp; Concepts to Know: </vt:lpstr>
      <vt:lpstr>Homework</vt:lpstr>
      <vt:lpstr>Draw  INBK Cover</vt:lpstr>
      <vt:lpstr>Chapter 2: Europe looks outward , pages 36-57 </vt:lpstr>
      <vt:lpstr>Label European Countries on Map</vt:lpstr>
      <vt:lpstr> Map of Spain</vt:lpstr>
      <vt:lpstr>Map of Italy</vt:lpstr>
      <vt:lpstr>Map of England</vt:lpstr>
      <vt:lpstr>Map of France</vt:lpstr>
      <vt:lpstr>Map of the Netherlands</vt:lpstr>
      <vt:lpstr>Section 1: The Age of Exploration </vt:lpstr>
      <vt:lpstr>PowerPoint Presentation</vt:lpstr>
      <vt:lpstr>PowerPoint Presentation</vt:lpstr>
      <vt:lpstr>PowerPoint Presentation</vt:lpstr>
      <vt:lpstr>Section 1 Review</vt:lpstr>
      <vt:lpstr>Section 2: Spain’s Empire in the Americas</vt:lpstr>
      <vt:lpstr>PowerPoint Presentation</vt:lpstr>
      <vt:lpstr>PowerPoint Presentation</vt:lpstr>
      <vt:lpstr>PowerPoint Presentation</vt:lpstr>
      <vt:lpstr>Section 2 Review</vt:lpstr>
      <vt:lpstr>Section 3: Europeans Compete in North America</vt:lpstr>
      <vt:lpstr>PowerPoint Presentation</vt:lpstr>
      <vt:lpstr>PowerPoint Presentation</vt:lpstr>
      <vt:lpstr>PowerPoint Presentation</vt:lpstr>
      <vt:lpstr>Section 3 Review</vt:lpstr>
      <vt:lpstr>Section 4: France and the Netherlands in North America </vt:lpstr>
      <vt:lpstr>PowerPoint Presentation</vt:lpstr>
      <vt:lpstr>PowerPoint Presentation</vt:lpstr>
      <vt:lpstr>PowerPoint Presentation</vt:lpstr>
      <vt:lpstr>Section 4 Review</vt:lpstr>
      <vt:lpstr>Ticket out the door: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Europe looks outward</dc:title>
  <dc:creator>Ana Rosario</dc:creator>
  <cp:lastModifiedBy>Ana Rosario</cp:lastModifiedBy>
  <cp:revision>31</cp:revision>
  <dcterms:created xsi:type="dcterms:W3CDTF">2013-09-29T22:39:25Z</dcterms:created>
  <dcterms:modified xsi:type="dcterms:W3CDTF">2013-10-01T18:06:20Z</dcterms:modified>
</cp:coreProperties>
</file>